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aven Pro" panose="020B0604020202020204" charset="0"/>
      <p:regular r:id="rId14"/>
      <p:bold r:id="rId15"/>
    </p:embeddedFont>
    <p:embeddedFont>
      <p:font typeface="Nunit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58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7872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to the Trades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Ideas for post high training and employment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More photos</a:t>
            </a:r>
          </a:p>
        </p:txBody>
      </p:sp>
      <p:pic>
        <p:nvPicPr>
          <p:cNvPr id="337" name="Shape 337" descr="IMG_5272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44550"/>
            <a:ext cx="4531925" cy="339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Shape 338" descr="IMG_5280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3375" y="2542500"/>
            <a:ext cx="3388800" cy="25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 descr="IMG_5275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6150" y="289225"/>
            <a:ext cx="3190525" cy="212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Follow up with interest </a:t>
            </a:r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Request a meeting with the career and college counselor to start work on yuor plan or to expand your knowledge of what steps to develop a plan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Identify the steps necessary to execute the plan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Visitation to apprenticeship sites, job shadows or interviews with individuals in the field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trades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1303800" y="1449300"/>
            <a:ext cx="7030500" cy="340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Hands on work focused mainly on new construction or residential upgrade/improvement.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Opportunities for training and job placement for students immediately following graduation.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Ability to earn a good living wage and start on the job training right away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Work towards a strong career without pursuing additional training at a college or university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Ways to get started now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1207275" y="1119250"/>
            <a:ext cx="7126800" cy="3412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Volunteer in any of the trades, help a neighbor or friend with a project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Classes to explore: Art, Construction, Robotics, Engineering, Drafting, math, math, math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Start trade labor, show up on a job site and ask questions about how to start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Participate in Habitat for Humanity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Complete job shadows, interviews of people in a field of interest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Make connections in the field, collect letters of recommendations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 of the Construction Trades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1303800" y="1300950"/>
            <a:ext cx="34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Labor Positions - Examples!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Operator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Electrician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Laborer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Carpenter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HVAC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Sheet Metal Worker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Roofer</a:t>
            </a:r>
          </a:p>
        </p:txBody>
      </p:sp>
      <p:sp>
        <p:nvSpPr>
          <p:cNvPr id="297" name="Shape 297"/>
          <p:cNvSpPr txBox="1">
            <a:spLocks noGrp="1"/>
          </p:cNvSpPr>
          <p:nvPr>
            <p:ph type="body" idx="2"/>
          </p:nvPr>
        </p:nvSpPr>
        <p:spPr>
          <a:xfrm>
            <a:off x="4903800" y="1798350"/>
            <a:ext cx="3430500" cy="285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Painter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Plumber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Elevator Installer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Drywall Installer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Mason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Tiler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Welder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Support and Leadership Positions </a:t>
            </a:r>
          </a:p>
        </p:txBody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Support Positions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Supervisors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Business  - Accounting, Office Manager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Safety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Human Resources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/>
              <a:t>Education required (most times)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Architect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Engineer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Company President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Project Manager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Training Opportunities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540750" y="1219850"/>
            <a:ext cx="7793400" cy="331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Apprenticeships</a:t>
            </a:r>
          </a:p>
          <a:p>
            <a:pPr marL="914400" lvl="1" indent="-317500">
              <a:spcBef>
                <a:spcPts val="0"/>
              </a:spcBef>
              <a:buSzPct val="100000"/>
              <a:buChar char="○"/>
            </a:pPr>
            <a:r>
              <a:rPr lang="en" sz="1400"/>
              <a:t>Training often little or no cost to learn the position, training often at night, work in the field during the day. Takes about 4 years.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On the job training</a:t>
            </a:r>
          </a:p>
          <a:p>
            <a:pPr marL="914400" lvl="1" indent="-317500">
              <a:spcBef>
                <a:spcPts val="0"/>
              </a:spcBef>
              <a:buSzPct val="100000"/>
              <a:buChar char="○"/>
            </a:pPr>
            <a:r>
              <a:rPr lang="en" sz="1400"/>
              <a:t>show up ready to learn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 sz="1800"/>
              <a:t>Certificate programs or 2 year degree, often @ community colleges  </a:t>
            </a:r>
            <a:r>
              <a:rPr lang="en"/>
              <a:t>                                                                   </a:t>
            </a:r>
          </a:p>
          <a:p>
            <a:pPr marL="914400" lvl="1" indent="-317500" rtl="0">
              <a:spcBef>
                <a:spcPts val="0"/>
              </a:spcBef>
              <a:buSzPct val="100000"/>
              <a:buChar char="○"/>
            </a:pPr>
            <a:r>
              <a:rPr lang="en" sz="1400"/>
              <a:t> 2 Year Interior Design at Portland Community College</a:t>
            </a:r>
          </a:p>
          <a:p>
            <a:pPr marL="914400" lvl="1" indent="-317500" rtl="0">
              <a:spcBef>
                <a:spcPts val="0"/>
              </a:spcBef>
              <a:buSzPct val="100000"/>
              <a:buChar char="○"/>
            </a:pPr>
            <a:r>
              <a:rPr lang="en" sz="1400"/>
              <a:t>Plumbing apprenticeship certificate - Clackamas Community College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/>
              <a:t>4 year degree  - College or University (rarely required)</a:t>
            </a:r>
          </a:p>
          <a:p>
            <a:pPr marL="914400" lvl="1" indent="-317500" rtl="0">
              <a:spcBef>
                <a:spcPts val="0"/>
              </a:spcBef>
              <a:buSzPct val="100000"/>
              <a:buChar char="○"/>
            </a:pPr>
            <a:r>
              <a:rPr lang="en" sz="1400"/>
              <a:t>Examples</a:t>
            </a:r>
          </a:p>
          <a:p>
            <a:pPr marL="1371600" lvl="2" indent="-317500" rtl="0">
              <a:spcBef>
                <a:spcPts val="0"/>
              </a:spcBef>
              <a:buSzPct val="100000"/>
              <a:buChar char="■"/>
            </a:pPr>
            <a:r>
              <a:rPr lang="en" sz="1400"/>
              <a:t>1)Construction Engineering Management - OSU</a:t>
            </a:r>
          </a:p>
          <a:p>
            <a:pPr marL="1371600" lvl="2" indent="-317500" rtl="0">
              <a:spcBef>
                <a:spcPts val="0"/>
              </a:spcBef>
              <a:buSzPct val="100000"/>
              <a:buChar char="■"/>
            </a:pPr>
            <a:r>
              <a:rPr lang="en" sz="1400"/>
              <a:t>2) Architecture Bachelor’s Degree - University of Oregon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Characteristics of workers employers are looking for: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Initiative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Communication Skills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Willingness to dig in and work hard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Problem Solving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" b="1"/>
              <a:t>Reputation is huge!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Wages and Earning Potential</a:t>
            </a:r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1303800" y="1449300"/>
            <a:ext cx="7030500" cy="314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Most tradespeople will acquire NO debt for training and schooling.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You will have great benefits, often family medical insurance, disability insurance, and with time retirement planning options.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Wages vary by trade, but can start at $14-18 from day one, with often guaranteed raises every 2-3 months!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If pursuing an apprenticeship you can end your training making $25-35/hour.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Projects</a:t>
            </a:r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Insert p</a:t>
            </a:r>
          </a:p>
        </p:txBody>
      </p:sp>
      <p:pic>
        <p:nvPicPr>
          <p:cNvPr id="329" name="Shape 329" descr="IMG_5328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899" y="1597875"/>
            <a:ext cx="1697725" cy="226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 descr="IMG_5263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7825" y="1535000"/>
            <a:ext cx="3388806" cy="254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 descr="IMG_5264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89650" y="1601650"/>
            <a:ext cx="2586901" cy="1940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On-screen Show (16:9)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Maven Pro</vt:lpstr>
      <vt:lpstr>Nunito</vt:lpstr>
      <vt:lpstr>Momentum</vt:lpstr>
      <vt:lpstr>Introduction to the Trades</vt:lpstr>
      <vt:lpstr>The trades</vt:lpstr>
      <vt:lpstr>Ways to get started now</vt:lpstr>
      <vt:lpstr>Overview of the Construction Trades</vt:lpstr>
      <vt:lpstr>Support and Leadership Positions </vt:lpstr>
      <vt:lpstr>Training Opportunities</vt:lpstr>
      <vt:lpstr>Characteristics of workers employers are looking for:</vt:lpstr>
      <vt:lpstr>Wages and Earning Potential</vt:lpstr>
      <vt:lpstr>Types of Projects</vt:lpstr>
      <vt:lpstr>More photos</vt:lpstr>
      <vt:lpstr>Follow up with interest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Trades</dc:title>
  <dc:creator>Colette Evers</dc:creator>
  <cp:lastModifiedBy>Colette Evers</cp:lastModifiedBy>
  <cp:revision>1</cp:revision>
  <dcterms:modified xsi:type="dcterms:W3CDTF">2017-10-05T17:51:20Z</dcterms:modified>
</cp:coreProperties>
</file>