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>
        <p:scale>
          <a:sx n="122" d="100"/>
          <a:sy n="122" d="100"/>
        </p:scale>
        <p:origin x="-12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D281F-9A3A-4AD8-AC22-8C2D8BE3A38D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A2C40-8088-4503-B694-D17D536FD8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899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D281F-9A3A-4AD8-AC22-8C2D8BE3A38D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A2C40-8088-4503-B694-D17D536FD8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788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D281F-9A3A-4AD8-AC22-8C2D8BE3A38D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A2C40-8088-4503-B694-D17D536FD8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859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D281F-9A3A-4AD8-AC22-8C2D8BE3A38D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A2C40-8088-4503-B694-D17D536FD8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635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D281F-9A3A-4AD8-AC22-8C2D8BE3A38D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A2C40-8088-4503-B694-D17D536FD8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798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D281F-9A3A-4AD8-AC22-8C2D8BE3A38D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A2C40-8088-4503-B694-D17D536FD8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906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D281F-9A3A-4AD8-AC22-8C2D8BE3A38D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A2C40-8088-4503-B694-D17D536FD8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611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D281F-9A3A-4AD8-AC22-8C2D8BE3A38D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A2C40-8088-4503-B694-D17D536FD8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595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D281F-9A3A-4AD8-AC22-8C2D8BE3A38D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A2C40-8088-4503-B694-D17D536FD8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633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D281F-9A3A-4AD8-AC22-8C2D8BE3A38D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A2C40-8088-4503-B694-D17D536FD8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583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D281F-9A3A-4AD8-AC22-8C2D8BE3A38D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A2C40-8088-4503-B694-D17D536FD8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311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7D281F-9A3A-4AD8-AC22-8C2D8BE3A38D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0A2C40-8088-4503-B694-D17D536FD8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917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ipelinetojobs.com/" TargetMode="External"/><Relationship Id="rId2" Type="http://schemas.openxmlformats.org/officeDocument/2006/relationships/hyperlink" Target="http://www.build-oregon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djcoregon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8083" y="355108"/>
            <a:ext cx="9144000" cy="2387600"/>
          </a:xfrm>
        </p:spPr>
        <p:txBody>
          <a:bodyPr/>
          <a:lstStyle/>
          <a:p>
            <a:r>
              <a:rPr lang="en-US" dirty="0"/>
              <a:t>Career opportunities in the Trade Industries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6165" y="2868756"/>
            <a:ext cx="5517932" cy="3892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614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Career Opportunities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construction industry is the nation’s largest single industry.  It employs more people and contributes more money to America’s bottom line than any other single industry.</a:t>
            </a:r>
          </a:p>
          <a:p>
            <a:r>
              <a:rPr lang="en-US" dirty="0"/>
              <a:t>skilled trade workers</a:t>
            </a:r>
          </a:p>
          <a:p>
            <a:r>
              <a:rPr lang="en-US" dirty="0"/>
              <a:t>Designers</a:t>
            </a:r>
          </a:p>
          <a:p>
            <a:r>
              <a:rPr lang="en-US" dirty="0"/>
              <a:t>management positions</a:t>
            </a:r>
          </a:p>
          <a:p>
            <a:r>
              <a:rPr lang="en-US" dirty="0"/>
              <a:t>support staff</a:t>
            </a:r>
          </a:p>
          <a:p>
            <a:pPr marL="0" indent="0">
              <a:buNone/>
            </a:pPr>
            <a:r>
              <a:rPr lang="en-US" dirty="0"/>
              <a:t>These jobs can be permanent, well-paying construction careers that exist in all areas of the industry.</a:t>
            </a:r>
            <a:endParaRPr lang="en-US" sz="4000" dirty="0"/>
          </a:p>
          <a:p>
            <a:endParaRPr lang="en-US" sz="4000" dirty="0"/>
          </a:p>
          <a:p>
            <a:endParaRPr lang="en-US" sz="4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242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Training Opportunities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Apprenticeship Programs	</a:t>
            </a:r>
          </a:p>
          <a:p>
            <a:pPr lvl="1"/>
            <a:r>
              <a:rPr lang="en-US" dirty="0"/>
              <a:t>Northwest College of Construction</a:t>
            </a:r>
          </a:p>
          <a:p>
            <a:pPr lvl="1"/>
            <a:r>
              <a:rPr lang="en-US" dirty="0"/>
              <a:t>Pacific Northwest Carpenters Institute</a:t>
            </a:r>
          </a:p>
          <a:p>
            <a:pPr lvl="1"/>
            <a:r>
              <a:rPr lang="en-US" dirty="0"/>
              <a:t>Sheet Metal Institute</a:t>
            </a:r>
          </a:p>
          <a:p>
            <a:pPr lvl="1"/>
            <a:r>
              <a:rPr lang="en-US" dirty="0"/>
              <a:t>Laborers</a:t>
            </a:r>
          </a:p>
          <a:p>
            <a:r>
              <a:rPr lang="en-US" dirty="0"/>
              <a:t>Community College</a:t>
            </a:r>
          </a:p>
          <a:p>
            <a:pPr lvl="1"/>
            <a:r>
              <a:rPr lang="en-US" dirty="0" err="1"/>
              <a:t>Chemeketa</a:t>
            </a:r>
            <a:r>
              <a:rPr lang="en-US" dirty="0"/>
              <a:t> Community College</a:t>
            </a:r>
          </a:p>
          <a:p>
            <a:pPr lvl="1"/>
            <a:r>
              <a:rPr lang="en-US" dirty="0"/>
              <a:t>Linn Benton Community College</a:t>
            </a:r>
          </a:p>
          <a:p>
            <a:r>
              <a:rPr lang="en-US" dirty="0"/>
              <a:t>On the job training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495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791029"/>
          </a:xfrm>
        </p:spPr>
        <p:txBody>
          <a:bodyPr>
            <a:noAutofit/>
          </a:bodyPr>
          <a:lstStyle/>
          <a:p>
            <a:pPr algn="ctr"/>
            <a:r>
              <a:rPr lang="en-US" sz="5400" dirty="0"/>
              <a:t>Education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High School Diploma</a:t>
            </a:r>
          </a:p>
          <a:p>
            <a:pPr algn="ctr"/>
            <a:r>
              <a:rPr lang="en-US" sz="4000" dirty="0"/>
              <a:t>GED</a:t>
            </a:r>
          </a:p>
          <a:p>
            <a:pPr algn="ctr"/>
            <a:r>
              <a:rPr lang="en-US" sz="4000" dirty="0"/>
              <a:t>Modified Diploma</a:t>
            </a:r>
          </a:p>
        </p:txBody>
      </p:sp>
      <p:pic>
        <p:nvPicPr>
          <p:cNvPr id="2050" name="Picture 2" descr="Image result for educatio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8338" y="1506537"/>
            <a:ext cx="5041900" cy="383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49288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top 10 soft skills needed to get a job image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48400" y="308157"/>
            <a:ext cx="4000500" cy="6168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8988" y="1193800"/>
            <a:ext cx="3932237" cy="3811588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Employers are also looking for qualified individuals who possess</a:t>
            </a:r>
            <a:br>
              <a:rPr lang="en-US" sz="4000" dirty="0"/>
            </a:br>
            <a:r>
              <a:rPr lang="en-US" sz="4000" dirty="0"/>
              <a:t> “soft skills”…</a:t>
            </a:r>
          </a:p>
        </p:txBody>
      </p:sp>
    </p:spTree>
    <p:extLst>
      <p:ext uri="{BB962C8B-B14F-4D97-AF65-F5344CB8AC3E}">
        <p14:creationId xmlns:p14="http://schemas.microsoft.com/office/powerpoint/2010/main" val="28540460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Where to find jobs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Build Oregon </a:t>
            </a:r>
            <a:r>
              <a:rPr lang="en-US" dirty="0">
                <a:hlinkClick r:id="rId2"/>
              </a:rPr>
              <a:t>www.build-Oregon.com</a:t>
            </a:r>
            <a:endParaRPr lang="en-US" dirty="0"/>
          </a:p>
          <a:p>
            <a:r>
              <a:rPr lang="en-US" dirty="0"/>
              <a:t>Pipeline to Jobs </a:t>
            </a:r>
            <a:r>
              <a:rPr lang="en-US" dirty="0">
                <a:hlinkClick r:id="rId3"/>
              </a:rPr>
              <a:t>www.pipelinetojobs.com</a:t>
            </a:r>
            <a:endParaRPr lang="en-US" dirty="0"/>
          </a:p>
          <a:p>
            <a:r>
              <a:rPr lang="en-US" dirty="0"/>
              <a:t>DJC Oregon </a:t>
            </a:r>
            <a:r>
              <a:rPr lang="en-US" dirty="0">
                <a:hlinkClick r:id="rId4"/>
              </a:rPr>
              <a:t>www.djcoregon.com</a:t>
            </a:r>
            <a:endParaRPr lang="en-US" dirty="0"/>
          </a:p>
          <a:p>
            <a:r>
              <a:rPr lang="en-US" dirty="0"/>
              <a:t>Individual Company Websites</a:t>
            </a:r>
          </a:p>
          <a:p>
            <a:r>
              <a:rPr lang="en-US" dirty="0"/>
              <a:t>Word of mouth</a:t>
            </a:r>
          </a:p>
          <a:p>
            <a:r>
              <a:rPr lang="en-US" dirty="0"/>
              <a:t>Employee Recommendations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082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104</Words>
  <Application>Microsoft Office PowerPoint</Application>
  <PresentationFormat>Custom</PresentationFormat>
  <Paragraphs>31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Career opportunities in the Trade Industries</vt:lpstr>
      <vt:lpstr>Career Opportunities</vt:lpstr>
      <vt:lpstr>Training Opportunities</vt:lpstr>
      <vt:lpstr>Education</vt:lpstr>
      <vt:lpstr>PowerPoint Presentation</vt:lpstr>
      <vt:lpstr>Where to find jobs</vt:lpstr>
    </vt:vector>
  </TitlesOfParts>
  <Company>SKPS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Career opportunities in the Trade Industries</dc:title>
  <dc:creator>Rosa Rivera</dc:creator>
  <cp:lastModifiedBy>Colette Evers</cp:lastModifiedBy>
  <cp:revision>7</cp:revision>
  <dcterms:created xsi:type="dcterms:W3CDTF">2017-08-10T17:40:32Z</dcterms:created>
  <dcterms:modified xsi:type="dcterms:W3CDTF">2017-10-05T22:58:25Z</dcterms:modified>
</cp:coreProperties>
</file>